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5" r:id="rId3"/>
    <p:sldId id="257" r:id="rId4"/>
    <p:sldId id="278" r:id="rId5"/>
    <p:sldId id="266" r:id="rId6"/>
    <p:sldId id="259" r:id="rId7"/>
    <p:sldId id="260" r:id="rId8"/>
    <p:sldId id="261" r:id="rId9"/>
    <p:sldId id="274" r:id="rId10"/>
    <p:sldId id="263" r:id="rId11"/>
    <p:sldId id="277" r:id="rId12"/>
    <p:sldId id="264" r:id="rId13"/>
    <p:sldId id="276" r:id="rId14"/>
    <p:sldId id="270" r:id="rId15"/>
    <p:sldId id="271" r:id="rId16"/>
    <p:sldId id="273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82955" autoAdjust="0"/>
  </p:normalViewPr>
  <p:slideViewPr>
    <p:cSldViewPr>
      <p:cViewPr varScale="1">
        <p:scale>
          <a:sx n="97" d="100"/>
          <a:sy n="97" d="100"/>
        </p:scale>
        <p:origin x="-203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B33DA1-7357-4835-AD33-772F5F3A0B7C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B3B324-8235-41F2-B65F-DA59BB0828C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Toolbox</a:t>
            </a:r>
          </a:p>
          <a:p>
            <a:r>
              <a:rPr lang="en-US" dirty="0" smtClean="0"/>
              <a:t>http://www.flickr.com/photos/wendynelsonphoto/5489616946/sizes/l/</a:t>
            </a:r>
          </a:p>
          <a:p>
            <a:r>
              <a:rPr lang="en-US" dirty="0" smtClean="0"/>
              <a:t>Intro slide</a:t>
            </a:r>
            <a:r>
              <a:rPr lang="en-US" baseline="0" dirty="0" smtClean="0"/>
              <a:t> while people walk in room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Sleeping At Desk – Type Less!</a:t>
            </a:r>
          </a:p>
          <a:p>
            <a:endParaRPr lang="en-US" dirty="0" smtClean="0"/>
          </a:p>
          <a:p>
            <a:r>
              <a:rPr lang="en-US" dirty="0" smtClean="0"/>
              <a:t>Where do we spend most of our day</a:t>
            </a:r>
          </a:p>
          <a:p>
            <a:endParaRPr lang="en-US" dirty="0" smtClean="0"/>
          </a:p>
          <a:p>
            <a:r>
              <a:rPr lang="en-US" dirty="0" smtClean="0"/>
              <a:t>Sitting in front of a computer TYPING!</a:t>
            </a:r>
          </a:p>
          <a:p>
            <a:endParaRPr lang="en-US" dirty="0" smtClean="0"/>
          </a:p>
          <a:p>
            <a:r>
              <a:rPr lang="en-US" dirty="0" smtClean="0"/>
              <a:t>Mouse is evil!  Typing = keyboard.</a:t>
            </a:r>
            <a:r>
              <a:rPr lang="en-US" baseline="0" dirty="0" smtClean="0"/>
              <a:t>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Taking your hands away from the keyboard = what?  Lost time!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Launchers</a:t>
            </a:r>
          </a:p>
          <a:p>
            <a:r>
              <a:rPr lang="en-US" dirty="0" smtClean="0"/>
              <a:t>FARR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Messy Desktop –</a:t>
            </a:r>
            <a:r>
              <a:rPr lang="en-US" b="1" baseline="0" dirty="0" smtClean="0"/>
              <a:t> Get Organized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Lets go look at some examples</a:t>
            </a:r>
          </a:p>
          <a:p>
            <a:endParaRPr lang="en-US" dirty="0" smtClean="0"/>
          </a:p>
          <a:p>
            <a:r>
              <a:rPr lang="en-US" dirty="0" smtClean="0"/>
              <a:t>Launchers</a:t>
            </a:r>
          </a:p>
          <a:p>
            <a:r>
              <a:rPr lang="en-US" dirty="0" smtClean="0"/>
              <a:t>Virtual Desktops</a:t>
            </a:r>
          </a:p>
          <a:p>
            <a:r>
              <a:rPr lang="en-US" dirty="0" smtClean="0"/>
              <a:t>Eclipse Full Screen </a:t>
            </a:r>
            <a:r>
              <a:rPr lang="en-US" dirty="0" err="1" smtClean="0"/>
              <a:t>plugin</a:t>
            </a:r>
            <a:endParaRPr lang="en-US" dirty="0" smtClean="0"/>
          </a:p>
          <a:p>
            <a:r>
              <a:rPr lang="en-US" dirty="0" smtClean="0"/>
              <a:t>Multiple Monitors</a:t>
            </a:r>
          </a:p>
          <a:p>
            <a:r>
              <a:rPr lang="en-US" dirty="0" err="1" smtClean="0"/>
              <a:t>Dropbox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Virtual Desktops</a:t>
            </a:r>
          </a:p>
          <a:p>
            <a:r>
              <a:rPr lang="en-US" dirty="0" err="1" smtClean="0"/>
              <a:t>Dexpot</a:t>
            </a:r>
            <a:r>
              <a:rPr lang="en-US" dirty="0" smtClean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Man Wearing Box – Work Smarter</a:t>
            </a:r>
          </a:p>
          <a:p>
            <a:endParaRPr lang="en-US" dirty="0" smtClean="0"/>
          </a:p>
          <a:p>
            <a:r>
              <a:rPr lang="en-US" dirty="0" smtClean="0"/>
              <a:t>THINK OUTSIDE THE </a:t>
            </a:r>
            <a:r>
              <a:rPr lang="en-US" dirty="0" smtClean="0"/>
              <a:t>BOX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How can</a:t>
            </a:r>
            <a:r>
              <a:rPr lang="en-US" baseline="0" dirty="0" smtClean="0"/>
              <a:t> we leverage the tools WE ALREADY KNOW to do different things.  We are all creative programmers!!</a:t>
            </a:r>
            <a:endParaRPr lang="en-US" dirty="0" smtClean="0"/>
          </a:p>
          <a:p>
            <a:endParaRPr lang="en-US" dirty="0" smtClean="0"/>
          </a:p>
          <a:p>
            <a:r>
              <a:rPr lang="fr-FR" dirty="0" smtClean="0"/>
              <a:t>DOS / Alternatives (</a:t>
            </a:r>
            <a:r>
              <a:rPr lang="fr-FR" dirty="0" err="1" smtClean="0"/>
              <a:t>bash</a:t>
            </a:r>
            <a:r>
              <a:rPr lang="fr-FR" dirty="0" smtClean="0"/>
              <a:t>,</a:t>
            </a:r>
            <a:r>
              <a:rPr lang="fr-FR" baseline="0" dirty="0" smtClean="0"/>
              <a:t> command line </a:t>
            </a:r>
            <a:r>
              <a:rPr lang="fr-FR" baseline="0" dirty="0" err="1" smtClean="0"/>
              <a:t>tools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cron</a:t>
            </a:r>
            <a:r>
              <a:rPr lang="fr-FR" baseline="0" dirty="0" smtClean="0"/>
              <a:t>, etc.</a:t>
            </a:r>
            <a:r>
              <a:rPr lang="fr-FR" dirty="0" smtClean="0"/>
              <a:t>)</a:t>
            </a:r>
          </a:p>
          <a:p>
            <a:r>
              <a:rPr lang="fr-FR" dirty="0" err="1" smtClean="0"/>
              <a:t>Ant</a:t>
            </a:r>
            <a:endParaRPr lang="fr-FR" dirty="0" smtClean="0"/>
          </a:p>
          <a:p>
            <a:r>
              <a:rPr lang="fr-FR" dirty="0" err="1" smtClean="0"/>
              <a:t>Dropbox</a:t>
            </a:r>
            <a:endParaRPr lang="fr-FR" dirty="0" smtClean="0"/>
          </a:p>
          <a:p>
            <a:r>
              <a:rPr lang="fr-FR" dirty="0" err="1" smtClean="0"/>
              <a:t>ColdFusion</a:t>
            </a:r>
            <a:r>
              <a:rPr lang="fr-FR" dirty="0" smtClean="0"/>
              <a:t> + </a:t>
            </a:r>
            <a:r>
              <a:rPr lang="fr-FR" dirty="0" err="1" smtClean="0"/>
              <a:t>Selenium</a:t>
            </a:r>
            <a:r>
              <a:rPr lang="fr-FR" dirty="0" smtClean="0"/>
              <a:t> </a:t>
            </a:r>
            <a:r>
              <a:rPr lang="fr-FR" dirty="0" err="1" smtClean="0"/>
              <a:t>example</a:t>
            </a:r>
            <a:endParaRPr lang="fr-FR" dirty="0" smtClean="0"/>
          </a:p>
          <a:p>
            <a:endParaRPr lang="fr-FR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Church Sign</a:t>
            </a:r>
          </a:p>
          <a:p>
            <a:endParaRPr lang="en-US" dirty="0" smtClean="0"/>
          </a:p>
          <a:p>
            <a:r>
              <a:rPr lang="en-US" dirty="0" smtClean="0"/>
              <a:t>Question?????????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Question?????????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baseline="0" dirty="0" err="1" smtClean="0"/>
              <a:t>Ped</a:t>
            </a:r>
            <a:r>
              <a:rPr lang="en-US" b="1" baseline="0" dirty="0" smtClean="0"/>
              <a:t> Board</a:t>
            </a:r>
            <a:endParaRPr lang="en-US" b="1" baseline="0" dirty="0" smtClean="0"/>
          </a:p>
          <a:p>
            <a:r>
              <a:rPr lang="en-US" dirty="0" smtClean="0"/>
              <a:t>Introduction              </a:t>
            </a:r>
            <a:endParaRPr lang="en-US" dirty="0" smtClean="0"/>
          </a:p>
          <a:p>
            <a:r>
              <a:rPr lang="en-US" dirty="0" smtClean="0"/>
              <a:t>http://www.flickr.com/photos/mr_bmonroe/8541292238/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Podium</a:t>
            </a:r>
          </a:p>
          <a:p>
            <a:r>
              <a:rPr lang="en-US" b="0" dirty="0" smtClean="0"/>
              <a:t>Introduction</a:t>
            </a:r>
            <a:r>
              <a:rPr lang="en-US" b="0" baseline="0" dirty="0" smtClean="0"/>
              <a:t> – Who am I and why am I so lazy</a:t>
            </a:r>
          </a:p>
          <a:p>
            <a:r>
              <a:rPr lang="en-US" b="0" baseline="0" dirty="0" smtClean="0"/>
              <a:t>Presentation overview</a:t>
            </a:r>
            <a:endParaRPr lang="en-US" b="0" dirty="0" smtClean="0"/>
          </a:p>
          <a:p>
            <a:endParaRPr lang="en-US" dirty="0" smtClean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Podium</a:t>
            </a:r>
          </a:p>
          <a:p>
            <a:r>
              <a:rPr lang="en-US" b="0" dirty="0" smtClean="0"/>
              <a:t>Introduction</a:t>
            </a:r>
            <a:r>
              <a:rPr lang="en-US" b="0" baseline="0" dirty="0" smtClean="0"/>
              <a:t> – Who am I and why am I so lazy</a:t>
            </a:r>
          </a:p>
          <a:p>
            <a:r>
              <a:rPr lang="en-US" b="0" baseline="0" dirty="0" smtClean="0"/>
              <a:t>Presentation overview</a:t>
            </a:r>
            <a:endParaRPr lang="en-US" b="0" dirty="0" smtClean="0"/>
          </a:p>
          <a:p>
            <a:endParaRPr lang="en-US" dirty="0" smtClean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Finger Pointing With Definition</a:t>
            </a:r>
          </a:p>
          <a:p>
            <a:r>
              <a:rPr lang="en-US" dirty="0" smtClean="0"/>
              <a:t>http://www.flickr.com/photos/gabaus/5770042200/</a:t>
            </a:r>
            <a:endParaRPr lang="en-US" dirty="0" smtClean="0"/>
          </a:p>
          <a:p>
            <a:r>
              <a:rPr lang="en-US" dirty="0" smtClean="0"/>
              <a:t>Why automate? </a:t>
            </a:r>
          </a:p>
          <a:p>
            <a:endParaRPr lang="en-US" dirty="0" smtClean="0"/>
          </a:p>
          <a:p>
            <a:r>
              <a:rPr lang="en-US" dirty="0" smtClean="0"/>
              <a:t>We are constantly</a:t>
            </a:r>
            <a:r>
              <a:rPr lang="en-US" baseline="0" dirty="0" smtClean="0"/>
              <a:t> improving code, processes, hardware, etc.  but rarely improve </a:t>
            </a:r>
            <a:r>
              <a:rPr lang="en-US" b="1" i="1" baseline="0" dirty="0" smtClean="0"/>
              <a:t>yourself</a:t>
            </a:r>
          </a:p>
          <a:p>
            <a:endParaRPr lang="en-US" baseline="0" dirty="0" smtClean="0"/>
          </a:p>
          <a:p>
            <a:r>
              <a:rPr lang="en-US" dirty="0" smtClean="0"/>
              <a:t>It’s not </a:t>
            </a:r>
            <a:r>
              <a:rPr lang="en-US" b="1" dirty="0" smtClean="0"/>
              <a:t>what</a:t>
            </a:r>
            <a:r>
              <a:rPr lang="en-US" dirty="0" smtClean="0"/>
              <a:t> we</a:t>
            </a:r>
            <a:r>
              <a:rPr lang="en-US" baseline="0" dirty="0" smtClean="0"/>
              <a:t> are automating     </a:t>
            </a:r>
          </a:p>
          <a:p>
            <a:r>
              <a:rPr lang="en-US" baseline="0" dirty="0" smtClean="0"/>
              <a:t>But </a:t>
            </a:r>
            <a:r>
              <a:rPr lang="en-US" b="1" baseline="0" dirty="0" smtClean="0"/>
              <a:t>who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Three R’s</a:t>
            </a:r>
          </a:p>
          <a:p>
            <a:endParaRPr lang="en-US" dirty="0" smtClean="0"/>
          </a:p>
          <a:p>
            <a:r>
              <a:rPr lang="en-US" dirty="0" smtClean="0"/>
              <a:t>Learning</a:t>
            </a:r>
            <a:r>
              <a:rPr lang="en-US" baseline="0" dirty="0" smtClean="0"/>
              <a:t> new things is hard!!!!!!</a:t>
            </a:r>
          </a:p>
          <a:p>
            <a:endParaRPr lang="en-US" baseline="0" dirty="0" smtClean="0"/>
          </a:p>
          <a:p>
            <a:r>
              <a:rPr lang="en-US" baseline="0" dirty="0" smtClean="0"/>
              <a:t>IDE switch (ColdFusion Builder anyone????), new programming languages, etc. are all things we struggle to learn as developers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Training ourselves take a lot of work…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Repetition – it’s not fun but we know if we do things over and over again it will be drilled into our brains</a:t>
            </a:r>
          </a:p>
          <a:p>
            <a:r>
              <a:rPr lang="en-US" baseline="0" dirty="0" smtClean="0"/>
              <a:t>Resolution – stick with it! Sometimes learning new techniques is difficult! But the payouts at the and will be rewarding!</a:t>
            </a:r>
          </a:p>
          <a:p>
            <a:r>
              <a:rPr lang="en-US" baseline="0" dirty="0" smtClean="0"/>
              <a:t>Re-evaluate – constantly reevaluate your tools and techniques.  There is </a:t>
            </a:r>
            <a:r>
              <a:rPr lang="en-US" b="1" i="1" baseline="0" dirty="0" smtClean="0"/>
              <a:t>always</a:t>
            </a:r>
            <a:r>
              <a:rPr lang="en-US" baseline="0" dirty="0" smtClean="0"/>
              <a:t> something new out </a:t>
            </a:r>
            <a:r>
              <a:rPr lang="en-US" baseline="0" dirty="0" err="1" smtClean="0"/>
              <a:t>there!s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Ice Cream</a:t>
            </a:r>
            <a:r>
              <a:rPr lang="en-US" b="1" baseline="0" dirty="0" smtClean="0"/>
              <a:t> Sign – Time Savings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Main reason to automate?</a:t>
            </a:r>
          </a:p>
          <a:p>
            <a:endParaRPr lang="en-US" dirty="0" smtClean="0"/>
          </a:p>
          <a:p>
            <a:r>
              <a:rPr lang="en-US" dirty="0" smtClean="0"/>
              <a:t>Saving time!</a:t>
            </a:r>
          </a:p>
          <a:p>
            <a:endParaRPr lang="en-US" dirty="0" smtClean="0"/>
          </a:p>
          <a:p>
            <a:r>
              <a:rPr lang="en-US" dirty="0" smtClean="0"/>
              <a:t>How many people walked here tonight?  </a:t>
            </a:r>
          </a:p>
          <a:p>
            <a:r>
              <a:rPr lang="en-US" dirty="0" smtClean="0"/>
              <a:t>Why not?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Time Card Machine – Time Savings</a:t>
            </a:r>
          </a:p>
          <a:p>
            <a:endParaRPr lang="en-US" dirty="0" smtClean="0"/>
          </a:p>
          <a:p>
            <a:r>
              <a:rPr lang="en-US" dirty="0" smtClean="0"/>
              <a:t>How many of these small repetitive</a:t>
            </a:r>
            <a:r>
              <a:rPr lang="en-US" baseline="0" dirty="0" smtClean="0"/>
              <a:t> tasks do you do every day??</a:t>
            </a:r>
          </a:p>
          <a:p>
            <a:endParaRPr lang="en-US" baseline="0" dirty="0" smtClean="0"/>
          </a:p>
          <a:p>
            <a:pPr>
              <a:buFontTx/>
              <a:buChar char="-"/>
            </a:pPr>
            <a:r>
              <a:rPr lang="en-US" baseline="0" dirty="0" smtClean="0"/>
              <a:t>insert </a:t>
            </a:r>
            <a:r>
              <a:rPr lang="en-US" baseline="0" dirty="0" err="1" smtClean="0"/>
              <a:t>cfdump</a:t>
            </a:r>
            <a:r>
              <a:rPr lang="en-US" baseline="0" dirty="0" smtClean="0"/>
              <a:t>/</a:t>
            </a:r>
            <a:r>
              <a:rPr lang="en-US" baseline="0" dirty="0" err="1" smtClean="0"/>
              <a:t>cfabort</a:t>
            </a:r>
            <a:endParaRPr lang="en-US" baseline="0" dirty="0" smtClean="0"/>
          </a:p>
          <a:p>
            <a:pPr>
              <a:buFontTx/>
              <a:buChar char="-"/>
            </a:pPr>
            <a:r>
              <a:rPr lang="en-US" baseline="0" dirty="0" smtClean="0"/>
              <a:t> create a new function</a:t>
            </a:r>
          </a:p>
          <a:p>
            <a:pPr>
              <a:buFontTx/>
              <a:buNone/>
            </a:pPr>
            <a:r>
              <a:rPr lang="en-US" baseline="0" dirty="0" smtClean="0"/>
              <a:t>- type the same thing you did yesterday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Walter Cronkite</a:t>
            </a:r>
          </a:p>
          <a:p>
            <a:r>
              <a:rPr lang="en-US" b="0" baseline="0" dirty="0" smtClean="0"/>
              <a:t>Clipboard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Exit to demo - Notepad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E1706-8734-4A29-8069-E0A8CF15A7CB}" type="datetimeFigureOut">
              <a:rPr lang="en-US" smtClean="0"/>
              <a:pPr/>
              <a:t>2/10/2014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junk-fest.blogspot.com/2009/08/junk-fest-its-all-about-three-rs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2" name="Picture 4" descr="http://farm6.staticflickr.com/5060/5489616946_0c9fd34389_b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366466" y="-152400"/>
            <a:ext cx="10510466" cy="7010400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-1600200" y="3978295"/>
            <a:ext cx="54864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  <a:latin typeface="Sketch Block" pitchFamily="2" charset="0"/>
              </a:rPr>
              <a:t>If you are looking for</a:t>
            </a:r>
          </a:p>
          <a:p>
            <a:pPr algn="r"/>
            <a:endParaRPr lang="en-US" sz="2400" dirty="0" smtClean="0">
              <a:solidFill>
                <a:schemeClr val="bg1">
                  <a:lumMod val="85000"/>
                </a:schemeClr>
              </a:solidFill>
              <a:latin typeface="Sketch Block" pitchFamily="2" charset="0"/>
            </a:endParaRPr>
          </a:p>
          <a:p>
            <a:pPr algn="r"/>
            <a:endParaRPr lang="en-US" sz="2400" dirty="0" smtClean="0">
              <a:solidFill>
                <a:schemeClr val="bg1">
                  <a:lumMod val="85000"/>
                </a:schemeClr>
              </a:solidFill>
              <a:latin typeface="Sketch Block" pitchFamily="2" charset="0"/>
            </a:endParaRPr>
          </a:p>
          <a:p>
            <a:pPr algn="r"/>
            <a:endParaRPr lang="en-US" sz="2400" dirty="0" smtClean="0">
              <a:solidFill>
                <a:schemeClr val="bg1">
                  <a:lumMod val="85000"/>
                </a:schemeClr>
              </a:solidFill>
              <a:latin typeface="Sketch Block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1600200" y="4740295"/>
            <a:ext cx="100584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Sketch Block" pitchFamily="2" charset="0"/>
              </a:rPr>
              <a:t>DIGGING INTO THE DEVELOPER’S TOOLBOX</a:t>
            </a:r>
          </a:p>
          <a:p>
            <a:pPr algn="r"/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Sketch Block" pitchFamily="2" charset="0"/>
              </a:rPr>
              <a:t>Work Smarter. Not Harder.</a:t>
            </a:r>
          </a:p>
          <a:p>
            <a:pPr algn="r"/>
            <a:endParaRPr lang="en-US" sz="2400" dirty="0" smtClean="0">
              <a:solidFill>
                <a:schemeClr val="bg2">
                  <a:lumMod val="25000"/>
                </a:schemeClr>
              </a:solidFill>
              <a:latin typeface="Sketch Block" pitchFamily="2" charset="0"/>
            </a:endParaRPr>
          </a:p>
          <a:p>
            <a:pPr algn="r"/>
            <a:r>
              <a:rPr lang="en-US" sz="2000" dirty="0" smtClean="0">
                <a:solidFill>
                  <a:schemeClr val="accent2"/>
                </a:solidFill>
                <a:latin typeface="Sketch Block" pitchFamily="2" charset="0"/>
              </a:rPr>
              <a:t>You are in the right room.</a:t>
            </a:r>
            <a:endParaRPr lang="en-US" sz="2000" dirty="0">
              <a:solidFill>
                <a:schemeClr val="accent2"/>
              </a:solidFill>
              <a:latin typeface="Delicious SmallCaps" pitchFamily="50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/>
          <a:stretch>
            <a:fillRect/>
          </a:stretch>
        </p:blipFill>
        <p:spPr bwMode="auto">
          <a:xfrm>
            <a:off x="-228600" y="-304800"/>
            <a:ext cx="10738957" cy="716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457200" y="5486400"/>
            <a:ext cx="457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Scribble Box" pitchFamily="2" charset="0"/>
              </a:rPr>
              <a:t>TYPE   MORE</a:t>
            </a:r>
            <a:endParaRPr lang="en-US" sz="5400" dirty="0">
              <a:solidFill>
                <a:schemeClr val="bg1"/>
              </a:solidFill>
              <a:latin typeface="Scribble Box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/>
          <a:stretch>
            <a:fillRect/>
          </a:stretch>
        </p:blipFill>
        <p:spPr bwMode="auto">
          <a:xfrm>
            <a:off x="0" y="-839018"/>
            <a:ext cx="11506200" cy="76970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3124200" y="5562600"/>
            <a:ext cx="701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Scribble Box" pitchFamily="2" charset="0"/>
              </a:rPr>
              <a:t>GET   </a:t>
            </a:r>
            <a:r>
              <a:rPr lang="en-US" sz="5400" dirty="0" smtClean="0">
                <a:solidFill>
                  <a:schemeClr val="bg1"/>
                </a:solidFill>
                <a:latin typeface="Scribble Box" pitchFamily="2" charset="0"/>
              </a:rPr>
              <a:t>ORGANIZED</a:t>
            </a:r>
            <a:endParaRPr lang="en-US" sz="5400" dirty="0">
              <a:solidFill>
                <a:schemeClr val="bg1"/>
              </a:solidFill>
              <a:latin typeface="Scribble Box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/>
          <a:stretch>
            <a:fillRect/>
          </a:stretch>
        </p:blipFill>
        <p:spPr bwMode="auto">
          <a:xfrm>
            <a:off x="0" y="-249784"/>
            <a:ext cx="9144000" cy="7107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/>
          <a:stretch>
            <a:fillRect/>
          </a:stretch>
        </p:blipFill>
        <p:spPr bwMode="auto">
          <a:xfrm>
            <a:off x="-304800" y="-228600"/>
            <a:ext cx="975360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5638800" y="3276600"/>
            <a:ext cx="34290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Scribble Box" pitchFamily="2" charset="0"/>
              </a:rPr>
              <a:t>VIRTUAL</a:t>
            </a:r>
            <a:endParaRPr lang="en-US" sz="3600" dirty="0" smtClean="0">
              <a:solidFill>
                <a:schemeClr val="bg1"/>
              </a:solidFill>
              <a:latin typeface="Scribble Box" pitchFamily="2" charset="0"/>
            </a:endParaRPr>
          </a:p>
          <a:p>
            <a:pPr algn="ctr"/>
            <a:r>
              <a:rPr lang="en-US" sz="3600" dirty="0" smtClean="0">
                <a:solidFill>
                  <a:schemeClr val="bg1"/>
                </a:solidFill>
                <a:latin typeface="Scribble Box" pitchFamily="2" charset="0"/>
              </a:rPr>
              <a:t>DESKTOP</a:t>
            </a:r>
            <a:endParaRPr lang="en-US" sz="3600" dirty="0" smtClean="0">
              <a:solidFill>
                <a:schemeClr val="bg1"/>
              </a:solidFill>
              <a:latin typeface="Scribble Box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7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295400" y="-304800"/>
            <a:ext cx="10896600" cy="75446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990600" y="4800600"/>
            <a:ext cx="624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dirty="0" smtClean="0">
                <a:solidFill>
                  <a:schemeClr val="bg1"/>
                </a:solidFill>
                <a:latin typeface="Scribble Box" pitchFamily="2" charset="0"/>
              </a:rPr>
              <a:t>WORK </a:t>
            </a:r>
            <a:r>
              <a:rPr lang="en-US" sz="4800" dirty="0" smtClean="0">
                <a:solidFill>
                  <a:schemeClr val="bg1"/>
                </a:solidFill>
                <a:latin typeface="Scribble Box" pitchFamily="2" charset="0"/>
              </a:rPr>
              <a:t>  SMARTER</a:t>
            </a:r>
            <a:endParaRPr lang="en-US" sz="4800" dirty="0" smtClean="0">
              <a:solidFill>
                <a:schemeClr val="bg1"/>
              </a:solidFill>
              <a:latin typeface="Scribble Box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/>
          <a:stretch>
            <a:fillRect/>
          </a:stretch>
        </p:blipFill>
        <p:spPr bwMode="auto">
          <a:xfrm>
            <a:off x="-304800" y="-538163"/>
            <a:ext cx="9753600" cy="793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43400" y="0"/>
            <a:ext cx="42672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533400" y="457200"/>
            <a:ext cx="7859396" cy="5509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Built by:  Jim Priest</a:t>
            </a:r>
          </a:p>
          <a:p>
            <a:r>
              <a:rPr lang="en-US" sz="1600" b="1" dirty="0" smtClean="0"/>
              <a:t>	</a:t>
            </a:r>
            <a:r>
              <a:rPr lang="en-US" sz="1600" dirty="0" smtClean="0"/>
              <a:t>email: priest@thecrumb.com</a:t>
            </a:r>
          </a:p>
          <a:p>
            <a:r>
              <a:rPr lang="en-US" sz="1600" dirty="0" smtClean="0"/>
              <a:t>	blog: thecrumb.com</a:t>
            </a:r>
          </a:p>
          <a:p>
            <a:endParaRPr lang="en-US" sz="1600" b="1" dirty="0" smtClean="0"/>
          </a:p>
          <a:p>
            <a:endParaRPr lang="en-US" sz="1600" b="1" dirty="0" smtClean="0"/>
          </a:p>
          <a:p>
            <a:r>
              <a:rPr lang="en-US" sz="1600" b="1" dirty="0" smtClean="0"/>
              <a:t>Photo Credits *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feet on desktop photo - </a:t>
            </a:r>
            <a:r>
              <a:rPr lang="en-US" sz="1600" dirty="0" err="1" smtClean="0"/>
              <a:t>delgrosso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err="1" smtClean="0"/>
              <a:t>lecturn</a:t>
            </a:r>
            <a:r>
              <a:rPr lang="en-US" sz="1600" dirty="0" smtClean="0"/>
              <a:t> - David Gallagher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Movie screen - </a:t>
            </a:r>
            <a:r>
              <a:rPr lang="en-US" sz="1600" dirty="0" err="1" smtClean="0"/>
              <a:t>ToastyKen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3 letter R's - </a:t>
            </a:r>
            <a:r>
              <a:rPr lang="en-US" sz="1600" dirty="0" smtClean="0">
                <a:hlinkClick r:id="rId4"/>
              </a:rPr>
              <a:t>http://junk-fest.blogspot.com/2009/08/junk-fest-its-all-about-three-rs.html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time card machine - House Of Sims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ice cream sign - </a:t>
            </a:r>
            <a:r>
              <a:rPr lang="en-US" sz="1600" dirty="0" err="1" smtClean="0"/>
              <a:t>frozenchipmunk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finger pointing - Chris Owens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sleeping dog - </a:t>
            </a:r>
            <a:r>
              <a:rPr lang="en-US" sz="1600" dirty="0" err="1" smtClean="0"/>
              <a:t>wikipedia</a:t>
            </a:r>
            <a:r>
              <a:rPr lang="en-US" sz="1600" dirty="0" smtClean="0"/>
              <a:t> commons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asleep at desk  - </a:t>
            </a:r>
            <a:r>
              <a:rPr lang="en-US" sz="1600" dirty="0" err="1" smtClean="0"/>
              <a:t>sfllaw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Walter Cronkite - John </a:t>
            </a:r>
            <a:r>
              <a:rPr lang="en-US" sz="1600" dirty="0" err="1" smtClean="0"/>
              <a:t>McNab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java code-  Dmitry </a:t>
            </a:r>
            <a:r>
              <a:rPr lang="en-US" sz="1600" dirty="0" err="1" smtClean="0"/>
              <a:t>Baranovskiy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Monitors - Jose C Silva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Files -  </a:t>
            </a:r>
            <a:r>
              <a:rPr lang="en-US" sz="1600" dirty="0" err="1" smtClean="0"/>
              <a:t>geekstinkbreath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man in box - Earl - What I Saw 2.0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question sign - </a:t>
            </a:r>
            <a:r>
              <a:rPr lang="en-US" sz="1600" dirty="0" err="1" smtClean="0"/>
              <a:t>Mykl</a:t>
            </a:r>
            <a:r>
              <a:rPr lang="en-US" sz="1600" dirty="0" smtClean="0"/>
              <a:t> </a:t>
            </a:r>
            <a:r>
              <a:rPr lang="en-US" sz="1600" dirty="0" err="1" smtClean="0"/>
              <a:t>Roventine</a:t>
            </a:r>
            <a:endParaRPr lang="en-US" sz="1600" dirty="0" smtClean="0"/>
          </a:p>
          <a:p>
            <a:pPr marL="342900" indent="-342900"/>
            <a:r>
              <a:rPr lang="en-US" sz="1600" dirty="0" smtClean="0"/>
              <a:t>* </a:t>
            </a:r>
            <a:r>
              <a:rPr lang="en-US" sz="1600" i="1" dirty="0" smtClean="0"/>
              <a:t>All photos from </a:t>
            </a:r>
            <a:r>
              <a:rPr lang="en-US" sz="1600" i="1" dirty="0" err="1" smtClean="0"/>
              <a:t>flickr</a:t>
            </a:r>
            <a:r>
              <a:rPr lang="en-US" sz="1600" i="1" dirty="0" smtClean="0"/>
              <a:t> unless noted otherwise</a:t>
            </a:r>
            <a:endParaRPr lang="en-US" sz="1600" i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http://farm9.staticflickr.com/8251/8541292238_2f40b9b96a_b.jpg"/>
          <p:cNvPicPr>
            <a:picLocks noChangeAspect="1" noChangeArrowheads="1"/>
          </p:cNvPicPr>
          <p:nvPr/>
        </p:nvPicPr>
        <p:blipFill>
          <a:blip r:embed="rId3" cstate="print">
            <a:grayscl/>
            <a:lum contrast="44000"/>
          </a:blip>
          <a:srcRect/>
          <a:stretch>
            <a:fillRect/>
          </a:stretch>
        </p:blipFill>
        <p:spPr bwMode="auto">
          <a:xfrm>
            <a:off x="-609600" y="-76200"/>
            <a:ext cx="9848294" cy="6934200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-228600" y="304800"/>
            <a:ext cx="92440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 smtClean="0">
                <a:solidFill>
                  <a:schemeClr val="bg1"/>
                </a:solidFill>
                <a:latin typeface="Sketch Block" pitchFamily="2" charset="0"/>
              </a:rPr>
              <a:t>DIGGING INTO THE DEVELOPER’S TOOLBOX</a:t>
            </a:r>
          </a:p>
          <a:p>
            <a:pPr algn="r"/>
            <a:r>
              <a:rPr lang="en-US" sz="2000" dirty="0" smtClean="0">
                <a:solidFill>
                  <a:schemeClr val="bg1"/>
                </a:solidFill>
                <a:latin typeface="Sketch Block" pitchFamily="2" charset="0"/>
              </a:rPr>
              <a:t>Work Smarter. Not Harder.</a:t>
            </a:r>
            <a:endParaRPr lang="en-US" sz="2000" dirty="0">
              <a:solidFill>
                <a:schemeClr val="bg1"/>
              </a:solidFill>
              <a:latin typeface="Sketch Block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53200" y="1143000"/>
            <a:ext cx="2408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Sketch Block" pitchFamily="2" charset="0"/>
              </a:rPr>
              <a:t>Jim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Sketch Block" pitchFamily="2" charset="0"/>
              </a:rPr>
              <a:t>Priest</a:t>
            </a:r>
          </a:p>
          <a:p>
            <a:pPr algn="r"/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  <a:latin typeface="Sketch Block" pitchFamily="2" charset="0"/>
              </a:rPr>
              <a:t>c</a:t>
            </a:r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  <a:latin typeface="Sketch Block" pitchFamily="2" charset="0"/>
              </a:rPr>
              <a:t>fObjective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Sketch Block" pitchFamily="2" charset="0"/>
              </a:rPr>
              <a:t> 2014</a:t>
            </a:r>
            <a:endParaRPr lang="en-US" dirty="0">
              <a:solidFill>
                <a:schemeClr val="bg1">
                  <a:lumMod val="85000"/>
                </a:schemeClr>
              </a:solidFill>
              <a:latin typeface="Sketch Block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https://pbs.twimg.com/profile_background_images/738387339/a62a500da469b4fe7e7a50302050e2bc.jpeg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/>
          <a:stretch>
            <a:fillRect/>
          </a:stretch>
        </p:blipFill>
        <p:spPr bwMode="auto">
          <a:xfrm>
            <a:off x="0" y="-19051"/>
            <a:ext cx="10685234" cy="6877051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4800600" y="4648200"/>
            <a:ext cx="316529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Sketch Block" pitchFamily="2" charset="0"/>
              </a:rPr>
              <a:t> </a:t>
            </a:r>
            <a:r>
              <a:rPr lang="en-US" sz="4000" dirty="0" smtClean="0">
                <a:solidFill>
                  <a:schemeClr val="bg1"/>
                </a:solidFill>
                <a:latin typeface="Sketch Block" pitchFamily="2" charset="0"/>
              </a:rPr>
              <a:t>TACFUG</a:t>
            </a:r>
            <a:endParaRPr lang="en-US" sz="4000" dirty="0" smtClean="0">
              <a:solidFill>
                <a:schemeClr val="bg1"/>
              </a:solidFill>
              <a:latin typeface="Sketch Block" pitchFamily="2" charset="0"/>
            </a:endParaRPr>
          </a:p>
          <a:p>
            <a:r>
              <a:rPr lang="en-US" sz="4000" dirty="0" err="1" smtClean="0">
                <a:solidFill>
                  <a:schemeClr val="bg1"/>
                </a:solidFill>
                <a:latin typeface="Sketch Block" pitchFamily="2" charset="0"/>
              </a:rPr>
              <a:t>NCDevCon</a:t>
            </a:r>
            <a:endParaRPr lang="en-US" sz="4000" dirty="0" smtClean="0">
              <a:solidFill>
                <a:schemeClr val="bg1"/>
              </a:solidFill>
              <a:latin typeface="Sketch Block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/>
          <a:stretch>
            <a:fillRect/>
          </a:stretch>
        </p:blipFill>
        <p:spPr bwMode="auto">
          <a:xfrm>
            <a:off x="-1447800" y="0"/>
            <a:ext cx="1174346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3276600" y="1981200"/>
            <a:ext cx="49530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200" dirty="0" smtClean="0">
                <a:latin typeface="Scribble Box" pitchFamily="2" charset="0"/>
              </a:rPr>
              <a:t>Type More</a:t>
            </a:r>
          </a:p>
          <a:p>
            <a:pPr algn="ctr">
              <a:spcAft>
                <a:spcPts val="600"/>
              </a:spcAft>
            </a:pPr>
            <a:r>
              <a:rPr lang="en-US" sz="3200" dirty="0" smtClean="0">
                <a:latin typeface="Scribble Box" pitchFamily="2" charset="0"/>
              </a:rPr>
              <a:t>Get Organized</a:t>
            </a:r>
          </a:p>
          <a:p>
            <a:pPr algn="ctr">
              <a:spcAft>
                <a:spcPts val="600"/>
              </a:spcAft>
            </a:pPr>
            <a:r>
              <a:rPr lang="en-US" sz="3200" dirty="0" smtClean="0">
                <a:latin typeface="Scribble Box" pitchFamily="2" charset="0"/>
              </a:rPr>
              <a:t>Work Smarter</a:t>
            </a:r>
            <a:endParaRPr lang="en-US" sz="3200" dirty="0">
              <a:latin typeface="Scribble Box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/>
          <a:stretch>
            <a:fillRect/>
          </a:stretch>
        </p:blipFill>
        <p:spPr bwMode="auto">
          <a:xfrm>
            <a:off x="-1" y="0"/>
            <a:ext cx="103578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3925331" y="838200"/>
            <a:ext cx="44566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Scribble Box" pitchFamily="2" charset="0"/>
              </a:rPr>
              <a:t>AUTOMATE</a:t>
            </a:r>
            <a:endParaRPr lang="en-US" dirty="0">
              <a:solidFill>
                <a:schemeClr val="bg1"/>
              </a:solidFill>
              <a:latin typeface="Scribble Box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86200" y="1676400"/>
            <a:ext cx="40553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Main Entry: </a:t>
            </a:r>
            <a:r>
              <a:rPr lang="en-US" b="1" dirty="0" err="1" smtClean="0">
                <a:solidFill>
                  <a:schemeClr val="bg1"/>
                </a:solidFill>
              </a:rPr>
              <a:t>au·to·mate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Pronunciation: \ˈȯ-</a:t>
            </a:r>
            <a:r>
              <a:rPr lang="en-US" dirty="0" err="1" smtClean="0">
                <a:solidFill>
                  <a:schemeClr val="bg1"/>
                </a:solidFill>
              </a:rPr>
              <a:t>tə</a:t>
            </a:r>
            <a:r>
              <a:rPr lang="en-US" dirty="0" smtClean="0">
                <a:solidFill>
                  <a:schemeClr val="bg1"/>
                </a:solidFill>
              </a:rPr>
              <a:t>-ˌ</a:t>
            </a:r>
            <a:r>
              <a:rPr lang="en-US" dirty="0" err="1" smtClean="0">
                <a:solidFill>
                  <a:schemeClr val="bg1"/>
                </a:solidFill>
              </a:rPr>
              <a:t>māt</a:t>
            </a:r>
            <a:r>
              <a:rPr lang="en-US" dirty="0" smtClean="0">
                <a:solidFill>
                  <a:schemeClr val="bg1"/>
                </a:solidFill>
              </a:rPr>
              <a:t>\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Function: </a:t>
            </a:r>
            <a:r>
              <a:rPr lang="en-US" i="1" dirty="0" smtClean="0">
                <a:solidFill>
                  <a:schemeClr val="bg1"/>
                </a:solidFill>
              </a:rPr>
              <a:t>verb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To convert to largely automatic operation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allAtOnce"/>
      <p:bldP spid="6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/>
          <a:stretch>
            <a:fillRect/>
          </a:stretch>
        </p:blipFill>
        <p:spPr bwMode="auto">
          <a:xfrm>
            <a:off x="0" y="0"/>
            <a:ext cx="51435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5181600" y="1676400"/>
            <a:ext cx="3962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cribble Box" pitchFamily="2" charset="0"/>
              </a:rPr>
              <a:t>Repetition</a:t>
            </a:r>
          </a:p>
          <a:p>
            <a:pPr algn="ctr"/>
            <a:endParaRPr lang="en-US" sz="4400" dirty="0" smtClean="0">
              <a:solidFill>
                <a:schemeClr val="tx1">
                  <a:lumMod val="95000"/>
                  <a:lumOff val="5000"/>
                </a:schemeClr>
              </a:solidFill>
              <a:latin typeface="Scribble Box" pitchFamily="2" charset="0"/>
            </a:endParaRPr>
          </a:p>
          <a:p>
            <a:pPr algn="ctr"/>
            <a:r>
              <a:rPr lang="en-US" sz="4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cribble Box" pitchFamily="2" charset="0"/>
              </a:rPr>
              <a:t>Resolution</a:t>
            </a:r>
          </a:p>
          <a:p>
            <a:pPr algn="ctr"/>
            <a:endParaRPr lang="en-US" sz="4400" dirty="0" smtClean="0">
              <a:solidFill>
                <a:schemeClr val="tx1">
                  <a:lumMod val="95000"/>
                  <a:lumOff val="5000"/>
                </a:schemeClr>
              </a:solidFill>
              <a:latin typeface="Scribble Box" pitchFamily="2" charset="0"/>
            </a:endParaRPr>
          </a:p>
          <a:p>
            <a:pPr algn="ctr"/>
            <a:r>
              <a:rPr lang="en-US" sz="4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cribble Box" pitchFamily="2" charset="0"/>
              </a:rPr>
              <a:t>Reevaluate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cribble Box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1028198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81000" y="1752600"/>
            <a:ext cx="85344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Sketch Rockwell" pitchFamily="2" charset="0"/>
              </a:rPr>
              <a:t>“Lost time is never found again.”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  <a:latin typeface="Sketch Rockwell" pitchFamily="2" charset="0"/>
              </a:rPr>
              <a:t>                          Benjamin Franklin                 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grayscl/>
          </a:blip>
          <a:srcRect/>
          <a:stretch>
            <a:fillRect/>
          </a:stretch>
        </p:blipFill>
        <p:spPr bwMode="auto">
          <a:xfrm>
            <a:off x="-1295400" y="-457200"/>
            <a:ext cx="4495800" cy="74493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3164855" y="1066800"/>
            <a:ext cx="5756191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ketch Rockwell" pitchFamily="2" charset="0"/>
              </a:rPr>
              <a:t>1 TASK  = 6 SECONDS</a:t>
            </a:r>
          </a:p>
          <a:p>
            <a:pPr algn="r"/>
            <a:endParaRPr lang="en-US" sz="2600" dirty="0" smtClean="0">
              <a:solidFill>
                <a:schemeClr val="tx1">
                  <a:lumMod val="95000"/>
                  <a:lumOff val="5000"/>
                </a:schemeClr>
              </a:solidFill>
              <a:latin typeface="Sketch Rockwell" pitchFamily="2" charset="0"/>
            </a:endParaRPr>
          </a:p>
          <a:p>
            <a:pPr algn="r"/>
            <a:endParaRPr lang="en-US" sz="2600" dirty="0" smtClean="0">
              <a:solidFill>
                <a:schemeClr val="tx1">
                  <a:lumMod val="95000"/>
                  <a:lumOff val="5000"/>
                </a:schemeClr>
              </a:solidFill>
              <a:latin typeface="Sketch Rockwell" pitchFamily="2" charset="0"/>
            </a:endParaRPr>
          </a:p>
          <a:p>
            <a:pPr algn="r"/>
            <a:r>
              <a:rPr lang="en-US" sz="2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ketch Rockwell" pitchFamily="2" charset="0"/>
              </a:rPr>
              <a:t>10 TIMES PER DAY = 1 </a:t>
            </a:r>
            <a:r>
              <a:rPr lang="en-US" sz="2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ketch Rockwell" pitchFamily="2" charset="0"/>
              </a:rPr>
              <a:t>MINUTE</a:t>
            </a:r>
          </a:p>
          <a:p>
            <a:pPr algn="r"/>
            <a:endParaRPr lang="en-US" sz="2600" dirty="0" smtClean="0">
              <a:solidFill>
                <a:schemeClr val="tx1">
                  <a:lumMod val="95000"/>
                  <a:lumOff val="5000"/>
                </a:schemeClr>
              </a:solidFill>
              <a:latin typeface="Sketch Rockwell" pitchFamily="2" charset="0"/>
            </a:endParaRPr>
          </a:p>
          <a:p>
            <a:pPr algn="r"/>
            <a:endParaRPr lang="en-US" sz="2600" dirty="0" smtClean="0">
              <a:solidFill>
                <a:schemeClr val="tx1">
                  <a:lumMod val="95000"/>
                  <a:lumOff val="5000"/>
                </a:schemeClr>
              </a:solidFill>
              <a:latin typeface="Sketch Rockwell" pitchFamily="2" charset="0"/>
            </a:endParaRPr>
          </a:p>
          <a:p>
            <a:pPr algn="r"/>
            <a:r>
              <a:rPr lang="en-US" sz="2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ketch Rockwell" pitchFamily="2" charset="0"/>
              </a:rPr>
              <a:t>EACH WEEK = 5 MINUTES</a:t>
            </a:r>
          </a:p>
          <a:p>
            <a:pPr algn="r"/>
            <a:endParaRPr lang="en-US" sz="2600" dirty="0" smtClean="0">
              <a:solidFill>
                <a:schemeClr val="tx1">
                  <a:lumMod val="95000"/>
                  <a:lumOff val="5000"/>
                </a:schemeClr>
              </a:solidFill>
              <a:latin typeface="Sketch Rockwell" pitchFamily="2" charset="0"/>
            </a:endParaRPr>
          </a:p>
          <a:p>
            <a:pPr algn="r"/>
            <a:endParaRPr lang="en-US" sz="2600" dirty="0" smtClean="0">
              <a:solidFill>
                <a:schemeClr val="tx1">
                  <a:lumMod val="95000"/>
                  <a:lumOff val="5000"/>
                </a:schemeClr>
              </a:solidFill>
              <a:latin typeface="Sketch Rockwell" pitchFamily="2" charset="0"/>
            </a:endParaRPr>
          </a:p>
          <a:p>
            <a:pPr algn="r"/>
            <a:r>
              <a:rPr lang="en-US" sz="2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ketch Rockwell" pitchFamily="2" charset="0"/>
              </a:rPr>
              <a:t>EACH YEAR = 4 HOURS</a:t>
            </a:r>
          </a:p>
          <a:p>
            <a:pPr algn="r"/>
            <a:endParaRPr lang="en-US" sz="2700" dirty="0">
              <a:solidFill>
                <a:schemeClr val="tx1">
                  <a:lumMod val="95000"/>
                  <a:lumOff val="5000"/>
                </a:schemeClr>
              </a:solidFill>
              <a:latin typeface="Sketch Rockwell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13360"/>
            <a:ext cx="9144000" cy="7071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304800" y="5105400"/>
            <a:ext cx="411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Scribble Box" pitchFamily="2" charset="0"/>
              </a:rPr>
              <a:t>CLIPBOARD</a:t>
            </a:r>
            <a:endParaRPr lang="en-US" sz="4800" dirty="0">
              <a:solidFill>
                <a:schemeClr val="bg1"/>
              </a:solidFill>
              <a:latin typeface="Scribble Box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</TotalTime>
  <Words>515</Words>
  <Application>Microsoft Office PowerPoint</Application>
  <PresentationFormat>On-screen Show (4:3)</PresentationFormat>
  <Paragraphs>167</Paragraphs>
  <Slides>16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Jim Priest</dc:creator>
  <cp:lastModifiedBy>Jim</cp:lastModifiedBy>
  <cp:revision>158</cp:revision>
  <dcterms:created xsi:type="dcterms:W3CDTF">2010-01-18T18:09:12Z</dcterms:created>
  <dcterms:modified xsi:type="dcterms:W3CDTF">2014-02-10T23:54:04Z</dcterms:modified>
</cp:coreProperties>
</file>

<file path=docProps/thumbnail.jpeg>
</file>